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540CCCFC-D503-48C3-BE5E-1110B795A050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Das</a:t>
            </a:r>
            <a:r>
              <a:rPr lang="hu-HU" dirty="0" smtClean="0"/>
              <a:t> </a:t>
            </a:r>
            <a:r>
              <a:rPr lang="hu-HU" dirty="0" err="1" smtClean="0"/>
              <a:t>Streichholz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Készítette:Budavári Orsolya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864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 </a:t>
            </a:r>
            <a:r>
              <a:rPr lang="hu-HU" dirty="0" err="1" smtClean="0"/>
              <a:t>Erfinder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/>
              <a:t>Irinyi János (1817–1895)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446" y="743712"/>
            <a:ext cx="5211599" cy="5369052"/>
          </a:xfrm>
        </p:spPr>
      </p:pic>
    </p:spTree>
    <p:extLst>
      <p:ext uri="{BB962C8B-B14F-4D97-AF65-F5344CB8AC3E}">
        <p14:creationId xmlns:p14="http://schemas.microsoft.com/office/powerpoint/2010/main" val="5018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93648" y="609600"/>
            <a:ext cx="10082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3200" dirty="0" err="1" smtClean="0"/>
              <a:t>Er</a:t>
            </a:r>
            <a:r>
              <a:rPr lang="hu-HU" sz="3200" dirty="0" smtClean="0"/>
              <a:t> hat </a:t>
            </a:r>
            <a:r>
              <a:rPr lang="hu-HU" sz="3200" dirty="0" smtClean="0"/>
              <a:t> </a:t>
            </a:r>
            <a:r>
              <a:rPr lang="hu-HU" sz="3200" dirty="0" smtClean="0"/>
              <a:t>1836 </a:t>
            </a:r>
            <a:r>
              <a:rPr lang="hu-HU" sz="3200" dirty="0" err="1" smtClean="0"/>
              <a:t>erfunden</a:t>
            </a:r>
            <a:r>
              <a:rPr lang="hu-HU" sz="3200" dirty="0" smtClean="0"/>
              <a:t>.</a:t>
            </a:r>
            <a:endParaRPr lang="hu-HU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 Er hatte im Streichholzkopf den Phosphor nicht mit Kaliumchlorat, sondern eine Gummi-Phosphor-Emulsion mit Bleidioxid vermengt.</a:t>
            </a:r>
            <a:endParaRPr lang="hu-HU" sz="3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2816352"/>
            <a:ext cx="5766816" cy="351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88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02337" y="463296"/>
            <a:ext cx="9558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4000" dirty="0" smtClean="0"/>
              <a:t>Irinyi János hat </a:t>
            </a:r>
            <a:r>
              <a:rPr lang="hu-HU" sz="4000" dirty="0" err="1" smtClean="0"/>
              <a:t>für</a:t>
            </a:r>
            <a:r>
              <a:rPr lang="hu-HU" sz="4000" dirty="0" smtClean="0"/>
              <a:t>  </a:t>
            </a:r>
            <a:r>
              <a:rPr lang="hu-HU" sz="4000" dirty="0" err="1"/>
              <a:t>R</a:t>
            </a:r>
            <a:r>
              <a:rPr lang="hu-HU" sz="4000" dirty="0" err="1" smtClean="0"/>
              <a:t>ómer</a:t>
            </a:r>
            <a:r>
              <a:rPr lang="hu-HU" sz="4000" dirty="0" smtClean="0"/>
              <a:t> István </a:t>
            </a:r>
            <a:r>
              <a:rPr lang="hu-HU" sz="4000" dirty="0" err="1" smtClean="0"/>
              <a:t>verkauft</a:t>
            </a:r>
            <a:r>
              <a:rPr lang="hu-HU" sz="4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4000" dirty="0" err="1" smtClean="0"/>
              <a:t>Rómer</a:t>
            </a:r>
            <a:r>
              <a:rPr lang="hu-HU" sz="4000" dirty="0" smtClean="0"/>
              <a:t> </a:t>
            </a:r>
            <a:r>
              <a:rPr lang="hu-HU" sz="4000" dirty="0" smtClean="0"/>
              <a:t>István hat </a:t>
            </a:r>
            <a:r>
              <a:rPr lang="hu-HU" sz="4000" dirty="0" err="1" smtClean="0"/>
              <a:t>bereichert</a:t>
            </a:r>
            <a:r>
              <a:rPr lang="hu-HU" sz="4000" dirty="0" smtClean="0"/>
              <a:t> . </a:t>
            </a:r>
            <a:r>
              <a:rPr lang="hu-HU" sz="4000" dirty="0" smtClean="0"/>
              <a:t>Irinyi János </a:t>
            </a:r>
            <a:r>
              <a:rPr lang="hu-HU" sz="4000" dirty="0" err="1" smtClean="0"/>
              <a:t>ist</a:t>
            </a:r>
            <a:r>
              <a:rPr lang="hu-HU" sz="4000" dirty="0" smtClean="0"/>
              <a:t> 1895 </a:t>
            </a:r>
            <a:r>
              <a:rPr lang="hu-HU" sz="4000" dirty="0" smtClean="0"/>
              <a:t>gestorben. </a:t>
            </a:r>
            <a:endParaRPr lang="hu-HU" sz="40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697" y="3038232"/>
            <a:ext cx="6181344" cy="322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90462"/>
      </p:ext>
    </p:extLst>
  </p:cSld>
  <p:clrMapOvr>
    <a:masterClrMapping/>
  </p:clrMapOvr>
</p:sld>
</file>

<file path=ppt/theme/theme1.xml><?xml version="1.0" encoding="utf-8"?>
<a:theme xmlns:a="http://schemas.openxmlformats.org/drawingml/2006/main" name="Keret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TM03457475[[fn=Keret]]</Template>
  <TotalTime>161</TotalTime>
  <Words>48</Words>
  <Application>Microsoft Office PowerPoint</Application>
  <PresentationFormat>Szélesvásznú</PresentationFormat>
  <Paragraphs>7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Corbel</vt:lpstr>
      <vt:lpstr>Wingdings 2</vt:lpstr>
      <vt:lpstr>Keret</vt:lpstr>
      <vt:lpstr>Das Streichholz </vt:lpstr>
      <vt:lpstr>Der  Erfinder  Irinyi János (1817–1895)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Schtreichholz</dc:title>
  <dc:creator>Peti</dc:creator>
  <cp:lastModifiedBy>Peti</cp:lastModifiedBy>
  <cp:revision>10</cp:revision>
  <dcterms:created xsi:type="dcterms:W3CDTF">2015-04-12T13:01:31Z</dcterms:created>
  <dcterms:modified xsi:type="dcterms:W3CDTF">2015-04-14T17:29:01Z</dcterms:modified>
</cp:coreProperties>
</file>